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65" r:id="rId1"/>
  </p:sldMasterIdLst>
  <p:notesMasterIdLst>
    <p:notesMasterId r:id="rId21"/>
  </p:notesMasterIdLst>
  <p:sldIdLst>
    <p:sldId id="256" r:id="rId2"/>
    <p:sldId id="266" r:id="rId3"/>
    <p:sldId id="259" r:id="rId4"/>
    <p:sldId id="258" r:id="rId5"/>
    <p:sldId id="273" r:id="rId6"/>
    <p:sldId id="279" r:id="rId7"/>
    <p:sldId id="286" r:id="rId8"/>
    <p:sldId id="271" r:id="rId9"/>
    <p:sldId id="280" r:id="rId10"/>
    <p:sldId id="272" r:id="rId11"/>
    <p:sldId id="278" r:id="rId12"/>
    <p:sldId id="275" r:id="rId13"/>
    <p:sldId id="276" r:id="rId14"/>
    <p:sldId id="281" r:id="rId15"/>
    <p:sldId id="282" r:id="rId16"/>
    <p:sldId id="283" r:id="rId17"/>
    <p:sldId id="284" r:id="rId18"/>
    <p:sldId id="27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75" d="100"/>
          <a:sy n="75" d="100"/>
        </p:scale>
        <p:origin x="3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0F070F-BF90-4ADE-8968-D7964F73B9B4}" type="doc">
      <dgm:prSet loTypeId="urn:microsoft.com/office/officeart/2005/8/layout/chevron2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5E28921-39C6-4632-B1AC-96770D769934}">
      <dgm:prSet phldrT="[Text]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A</a:t>
          </a:r>
        </a:p>
      </dgm:t>
    </dgm:pt>
    <dgm:pt modelId="{61235329-17B7-4074-BCAC-326F73F8A76E}" type="parTrans" cxnId="{14670453-8FDE-4BC5-8D84-273296B7DD9A}">
      <dgm:prSet/>
      <dgm:spPr/>
      <dgm:t>
        <a:bodyPr/>
        <a:lstStyle/>
        <a:p>
          <a:endParaRPr lang="en-US"/>
        </a:p>
      </dgm:t>
    </dgm:pt>
    <dgm:pt modelId="{C34D3B0B-1601-4742-A44E-3817007E8AB1}" type="sibTrans" cxnId="{14670453-8FDE-4BC5-8D84-273296B7DD9A}">
      <dgm:prSet/>
      <dgm:spPr/>
      <dgm:t>
        <a:bodyPr/>
        <a:lstStyle/>
        <a:p>
          <a:endParaRPr lang="en-US"/>
        </a:p>
      </dgm:t>
    </dgm:pt>
    <dgm:pt modelId="{4F8E0ED0-25BA-49B7-9D6D-826DA918DB2F}">
      <dgm:prSet phldrT="[Text]" custT="1"/>
      <dgm:spPr/>
      <dgm:t>
        <a:bodyPr/>
        <a:lstStyle/>
        <a:p>
          <a:r>
            <a:rPr lang="en-US" sz="2100" dirty="0">
              <a:latin typeface="Calibri" panose="020F0502020204030204" pitchFamily="34" charset="0"/>
              <a:cs typeface="Calibri" panose="020F0502020204030204" pitchFamily="34" charset="0"/>
            </a:rPr>
            <a:t>Image Retrieval</a:t>
          </a:r>
        </a:p>
      </dgm:t>
    </dgm:pt>
    <dgm:pt modelId="{3547DB8C-5BB5-4620-AD6F-2BC2298F7D2C}" type="parTrans" cxnId="{D9662AD7-E62A-426C-BEF0-1490AC314C51}">
      <dgm:prSet/>
      <dgm:spPr/>
      <dgm:t>
        <a:bodyPr/>
        <a:lstStyle/>
        <a:p>
          <a:endParaRPr lang="en-US"/>
        </a:p>
      </dgm:t>
    </dgm:pt>
    <dgm:pt modelId="{E3D6E266-BC64-4C8B-BA4B-2714EE0041D5}" type="sibTrans" cxnId="{D9662AD7-E62A-426C-BEF0-1490AC314C51}">
      <dgm:prSet/>
      <dgm:spPr/>
      <dgm:t>
        <a:bodyPr/>
        <a:lstStyle/>
        <a:p>
          <a:endParaRPr lang="en-US"/>
        </a:p>
      </dgm:t>
    </dgm:pt>
    <dgm:pt modelId="{AD184C85-9D82-4CCC-9AD1-931A047E3185}">
      <dgm:prSet phldrT="[Text]" custT="1"/>
      <dgm:spPr/>
      <dgm:t>
        <a:bodyPr/>
        <a:lstStyle/>
        <a:p>
          <a:r>
            <a:rPr lang="en-US" sz="2100" dirty="0">
              <a:latin typeface="Calibri" panose="020F0502020204030204" pitchFamily="34" charset="0"/>
              <a:cs typeface="Calibri" panose="020F0502020204030204" pitchFamily="34" charset="0"/>
            </a:rPr>
            <a:t>Processing the Image using Otsu’s method</a:t>
          </a:r>
        </a:p>
      </dgm:t>
    </dgm:pt>
    <dgm:pt modelId="{4788D677-ED19-4CC5-8800-0E3C168E517D}" type="parTrans" cxnId="{739E2DEC-A2AB-4035-8A83-9FED8251CDD9}">
      <dgm:prSet/>
      <dgm:spPr/>
      <dgm:t>
        <a:bodyPr/>
        <a:lstStyle/>
        <a:p>
          <a:endParaRPr lang="en-US"/>
        </a:p>
      </dgm:t>
    </dgm:pt>
    <dgm:pt modelId="{1D7FA5FD-0EF1-442C-B346-D658DBC7DE7E}" type="sibTrans" cxnId="{739E2DEC-A2AB-4035-8A83-9FED8251CDD9}">
      <dgm:prSet/>
      <dgm:spPr/>
      <dgm:t>
        <a:bodyPr/>
        <a:lstStyle/>
        <a:p>
          <a:endParaRPr lang="en-US"/>
        </a:p>
      </dgm:t>
    </dgm:pt>
    <dgm:pt modelId="{9A0DDAD7-35CC-449E-A09A-82CE8B677D2D}">
      <dgm:prSet phldrT="[Text]"/>
      <dgm:spPr>
        <a:solidFill>
          <a:schemeClr val="accent5">
            <a:lumMod val="60000"/>
            <a:lumOff val="4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C</a:t>
          </a:r>
        </a:p>
      </dgm:t>
    </dgm:pt>
    <dgm:pt modelId="{A2914E0C-1ACA-4886-A902-9CECF6030240}" type="parTrans" cxnId="{8071C679-8ACC-4B86-A254-9E92BD43C956}">
      <dgm:prSet/>
      <dgm:spPr/>
      <dgm:t>
        <a:bodyPr/>
        <a:lstStyle/>
        <a:p>
          <a:endParaRPr lang="en-US"/>
        </a:p>
      </dgm:t>
    </dgm:pt>
    <dgm:pt modelId="{A23AFDA6-E81E-4414-9E07-0886E635FD4E}" type="sibTrans" cxnId="{8071C679-8ACC-4B86-A254-9E92BD43C956}">
      <dgm:prSet/>
      <dgm:spPr/>
      <dgm:t>
        <a:bodyPr/>
        <a:lstStyle/>
        <a:p>
          <a:endParaRPr lang="en-US"/>
        </a:p>
      </dgm:t>
    </dgm:pt>
    <dgm:pt modelId="{EA71CE81-7E9D-4037-96B5-F46FB366C907}">
      <dgm:prSet phldrT="[Text]" custT="1"/>
      <dgm:spPr/>
      <dgm:t>
        <a:bodyPr/>
        <a:lstStyle/>
        <a:p>
          <a:r>
            <a:rPr lang="en-US" sz="2100" dirty="0">
              <a:latin typeface="Calibri" panose="020F0502020204030204" pitchFamily="34" charset="0"/>
              <a:cs typeface="Calibri" panose="020F0502020204030204" pitchFamily="34" charset="0"/>
            </a:rPr>
            <a:t>Detecting the reference object and foot</a:t>
          </a:r>
        </a:p>
      </dgm:t>
    </dgm:pt>
    <dgm:pt modelId="{6C187260-A34A-4407-8FCE-ABD820286911}" type="parTrans" cxnId="{468BC6FF-9EB2-4096-AD2E-3C065D0CB668}">
      <dgm:prSet/>
      <dgm:spPr/>
      <dgm:t>
        <a:bodyPr/>
        <a:lstStyle/>
        <a:p>
          <a:endParaRPr lang="en-US"/>
        </a:p>
      </dgm:t>
    </dgm:pt>
    <dgm:pt modelId="{E242ED53-18F7-432A-BFF1-F5FF20A7AA29}" type="sibTrans" cxnId="{468BC6FF-9EB2-4096-AD2E-3C065D0CB668}">
      <dgm:prSet/>
      <dgm:spPr/>
      <dgm:t>
        <a:bodyPr/>
        <a:lstStyle/>
        <a:p>
          <a:endParaRPr lang="en-US"/>
        </a:p>
      </dgm:t>
    </dgm:pt>
    <dgm:pt modelId="{E4D64E84-D7A5-49D1-8FAC-6C6D32FCF734}">
      <dgm:prSet phldrT="[Text]"/>
      <dgm:spPr>
        <a:solidFill>
          <a:schemeClr val="accent5">
            <a:lumMod val="60000"/>
            <a:lumOff val="4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B</a:t>
          </a:r>
        </a:p>
      </dgm:t>
    </dgm:pt>
    <dgm:pt modelId="{B9EB672F-07BC-4C3D-847D-87D7A0528FEF}" type="sibTrans" cxnId="{27271CD9-5E8D-4664-84C6-AA59C33CC59A}">
      <dgm:prSet/>
      <dgm:spPr/>
      <dgm:t>
        <a:bodyPr/>
        <a:lstStyle/>
        <a:p>
          <a:endParaRPr lang="en-US"/>
        </a:p>
      </dgm:t>
    </dgm:pt>
    <dgm:pt modelId="{8AC9F379-2389-4F0D-8EA2-D55568D726F2}" type="parTrans" cxnId="{27271CD9-5E8D-4664-84C6-AA59C33CC59A}">
      <dgm:prSet/>
      <dgm:spPr/>
      <dgm:t>
        <a:bodyPr/>
        <a:lstStyle/>
        <a:p>
          <a:endParaRPr lang="en-US"/>
        </a:p>
      </dgm:t>
    </dgm:pt>
    <dgm:pt modelId="{F56EF6FB-A8F1-4C44-B645-96F972F2D8AC}" type="pres">
      <dgm:prSet presAssocID="{840F070F-BF90-4ADE-8968-D7964F73B9B4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8C0969-12BB-4F84-B690-C705FAD013BB}" type="pres">
      <dgm:prSet presAssocID="{35E28921-39C6-4632-B1AC-96770D769934}" presName="composite" presStyleCnt="0"/>
      <dgm:spPr/>
    </dgm:pt>
    <dgm:pt modelId="{13894434-C959-4170-83D0-04D8C8F7319F}" type="pres">
      <dgm:prSet presAssocID="{35E28921-39C6-4632-B1AC-96770D769934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D4A653-BBDC-4C73-A113-885198D4E066}" type="pres">
      <dgm:prSet presAssocID="{35E28921-39C6-4632-B1AC-96770D769934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88A5CA-097F-4306-A2F1-DEA867C8684B}" type="pres">
      <dgm:prSet presAssocID="{C34D3B0B-1601-4742-A44E-3817007E8AB1}" presName="sp" presStyleCnt="0"/>
      <dgm:spPr/>
    </dgm:pt>
    <dgm:pt modelId="{B8EAF5A7-287A-41F8-BC47-3E629465750D}" type="pres">
      <dgm:prSet presAssocID="{E4D64E84-D7A5-49D1-8FAC-6C6D32FCF734}" presName="composite" presStyleCnt="0"/>
      <dgm:spPr/>
    </dgm:pt>
    <dgm:pt modelId="{A2B6B6A5-99A8-4331-AC08-A212C0645788}" type="pres">
      <dgm:prSet presAssocID="{E4D64E84-D7A5-49D1-8FAC-6C6D32FCF73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B142E6-AB7C-4416-B634-0AA093C575DA}" type="pres">
      <dgm:prSet presAssocID="{E4D64E84-D7A5-49D1-8FAC-6C6D32FCF734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319212-E183-482B-9262-FBF8507446CB}" type="pres">
      <dgm:prSet presAssocID="{B9EB672F-07BC-4C3D-847D-87D7A0528FEF}" presName="sp" presStyleCnt="0"/>
      <dgm:spPr/>
    </dgm:pt>
    <dgm:pt modelId="{9FC89B23-2C99-4B52-B98E-48E14DC97626}" type="pres">
      <dgm:prSet presAssocID="{9A0DDAD7-35CC-449E-A09A-82CE8B677D2D}" presName="composite" presStyleCnt="0"/>
      <dgm:spPr/>
    </dgm:pt>
    <dgm:pt modelId="{6A447A49-E381-46DE-AF27-8314471BD962}" type="pres">
      <dgm:prSet presAssocID="{9A0DDAD7-35CC-449E-A09A-82CE8B677D2D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C09AD1-5F28-4468-B88A-3FF8894E779E}" type="pres">
      <dgm:prSet presAssocID="{9A0DDAD7-35CC-449E-A09A-82CE8B677D2D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C3D8E8-D07D-42E0-8A4A-72331CAAAF52}" type="presOf" srcId="{E4D64E84-D7A5-49D1-8FAC-6C6D32FCF734}" destId="{A2B6B6A5-99A8-4331-AC08-A212C0645788}" srcOrd="0" destOrd="0" presId="urn:microsoft.com/office/officeart/2005/8/layout/chevron2"/>
    <dgm:cxn modelId="{27271CD9-5E8D-4664-84C6-AA59C33CC59A}" srcId="{840F070F-BF90-4ADE-8968-D7964F73B9B4}" destId="{E4D64E84-D7A5-49D1-8FAC-6C6D32FCF734}" srcOrd="1" destOrd="0" parTransId="{8AC9F379-2389-4F0D-8EA2-D55568D726F2}" sibTransId="{B9EB672F-07BC-4C3D-847D-87D7A0528FEF}"/>
    <dgm:cxn modelId="{6DBCFB44-C0DF-4D0D-AFF8-08F63E8D80FE}" type="presOf" srcId="{EA71CE81-7E9D-4037-96B5-F46FB366C907}" destId="{56C09AD1-5F28-4468-B88A-3FF8894E779E}" srcOrd="0" destOrd="0" presId="urn:microsoft.com/office/officeart/2005/8/layout/chevron2"/>
    <dgm:cxn modelId="{D9662AD7-E62A-426C-BEF0-1490AC314C51}" srcId="{35E28921-39C6-4632-B1AC-96770D769934}" destId="{4F8E0ED0-25BA-49B7-9D6D-826DA918DB2F}" srcOrd="0" destOrd="0" parTransId="{3547DB8C-5BB5-4620-AD6F-2BC2298F7D2C}" sibTransId="{E3D6E266-BC64-4C8B-BA4B-2714EE0041D5}"/>
    <dgm:cxn modelId="{CB78DE5C-43D7-404E-A447-6CBBFBCBF8F1}" type="presOf" srcId="{AD184C85-9D82-4CCC-9AD1-931A047E3185}" destId="{F9B142E6-AB7C-4416-B634-0AA093C575DA}" srcOrd="0" destOrd="0" presId="urn:microsoft.com/office/officeart/2005/8/layout/chevron2"/>
    <dgm:cxn modelId="{F33CEB50-156E-4123-A7C6-1560800BAF60}" type="presOf" srcId="{840F070F-BF90-4ADE-8968-D7964F73B9B4}" destId="{F56EF6FB-A8F1-4C44-B645-96F972F2D8AC}" srcOrd="0" destOrd="0" presId="urn:microsoft.com/office/officeart/2005/8/layout/chevron2"/>
    <dgm:cxn modelId="{8071C679-8ACC-4B86-A254-9E92BD43C956}" srcId="{840F070F-BF90-4ADE-8968-D7964F73B9B4}" destId="{9A0DDAD7-35CC-449E-A09A-82CE8B677D2D}" srcOrd="2" destOrd="0" parTransId="{A2914E0C-1ACA-4886-A902-9CECF6030240}" sibTransId="{A23AFDA6-E81E-4414-9E07-0886E635FD4E}"/>
    <dgm:cxn modelId="{26506C80-1408-4041-ACD2-30968D1843A5}" type="presOf" srcId="{35E28921-39C6-4632-B1AC-96770D769934}" destId="{13894434-C959-4170-83D0-04D8C8F7319F}" srcOrd="0" destOrd="0" presId="urn:microsoft.com/office/officeart/2005/8/layout/chevron2"/>
    <dgm:cxn modelId="{14670453-8FDE-4BC5-8D84-273296B7DD9A}" srcId="{840F070F-BF90-4ADE-8968-D7964F73B9B4}" destId="{35E28921-39C6-4632-B1AC-96770D769934}" srcOrd="0" destOrd="0" parTransId="{61235329-17B7-4074-BCAC-326F73F8A76E}" sibTransId="{C34D3B0B-1601-4742-A44E-3817007E8AB1}"/>
    <dgm:cxn modelId="{468BC6FF-9EB2-4096-AD2E-3C065D0CB668}" srcId="{9A0DDAD7-35CC-449E-A09A-82CE8B677D2D}" destId="{EA71CE81-7E9D-4037-96B5-F46FB366C907}" srcOrd="0" destOrd="0" parTransId="{6C187260-A34A-4407-8FCE-ABD820286911}" sibTransId="{E242ED53-18F7-432A-BFF1-F5FF20A7AA29}"/>
    <dgm:cxn modelId="{739E2DEC-A2AB-4035-8A83-9FED8251CDD9}" srcId="{E4D64E84-D7A5-49D1-8FAC-6C6D32FCF734}" destId="{AD184C85-9D82-4CCC-9AD1-931A047E3185}" srcOrd="0" destOrd="0" parTransId="{4788D677-ED19-4CC5-8800-0E3C168E517D}" sibTransId="{1D7FA5FD-0EF1-442C-B346-D658DBC7DE7E}"/>
    <dgm:cxn modelId="{C90E84AD-5A5B-42CD-88A6-62580A03025E}" type="presOf" srcId="{9A0DDAD7-35CC-449E-A09A-82CE8B677D2D}" destId="{6A447A49-E381-46DE-AF27-8314471BD962}" srcOrd="0" destOrd="0" presId="urn:microsoft.com/office/officeart/2005/8/layout/chevron2"/>
    <dgm:cxn modelId="{0767D0B9-DC83-4E04-851C-8EEED37AE184}" type="presOf" srcId="{4F8E0ED0-25BA-49B7-9D6D-826DA918DB2F}" destId="{B4D4A653-BBDC-4C73-A113-885198D4E066}" srcOrd="0" destOrd="0" presId="urn:microsoft.com/office/officeart/2005/8/layout/chevron2"/>
    <dgm:cxn modelId="{8B65FDC8-239A-4CA7-8280-14092B47A126}" type="presParOf" srcId="{F56EF6FB-A8F1-4C44-B645-96F972F2D8AC}" destId="{9E8C0969-12BB-4F84-B690-C705FAD013BB}" srcOrd="0" destOrd="0" presId="urn:microsoft.com/office/officeart/2005/8/layout/chevron2"/>
    <dgm:cxn modelId="{6624104E-5B17-490B-A247-43E7D4B29265}" type="presParOf" srcId="{9E8C0969-12BB-4F84-B690-C705FAD013BB}" destId="{13894434-C959-4170-83D0-04D8C8F7319F}" srcOrd="0" destOrd="0" presId="urn:microsoft.com/office/officeart/2005/8/layout/chevron2"/>
    <dgm:cxn modelId="{3B8973CC-A772-4819-B9B0-EDA9CA6545F3}" type="presParOf" srcId="{9E8C0969-12BB-4F84-B690-C705FAD013BB}" destId="{B4D4A653-BBDC-4C73-A113-885198D4E066}" srcOrd="1" destOrd="0" presId="urn:microsoft.com/office/officeart/2005/8/layout/chevron2"/>
    <dgm:cxn modelId="{F0389DFE-5654-43DD-AA1C-CF60DB650E72}" type="presParOf" srcId="{F56EF6FB-A8F1-4C44-B645-96F972F2D8AC}" destId="{2F88A5CA-097F-4306-A2F1-DEA867C8684B}" srcOrd="1" destOrd="0" presId="urn:microsoft.com/office/officeart/2005/8/layout/chevron2"/>
    <dgm:cxn modelId="{D4BACF15-1C71-4AA0-99DC-A6FB06FC4690}" type="presParOf" srcId="{F56EF6FB-A8F1-4C44-B645-96F972F2D8AC}" destId="{B8EAF5A7-287A-41F8-BC47-3E629465750D}" srcOrd="2" destOrd="0" presId="urn:microsoft.com/office/officeart/2005/8/layout/chevron2"/>
    <dgm:cxn modelId="{220FB997-5D65-4052-A8A8-E18AA8D99034}" type="presParOf" srcId="{B8EAF5A7-287A-41F8-BC47-3E629465750D}" destId="{A2B6B6A5-99A8-4331-AC08-A212C0645788}" srcOrd="0" destOrd="0" presId="urn:microsoft.com/office/officeart/2005/8/layout/chevron2"/>
    <dgm:cxn modelId="{B459258F-B6A7-4814-B37D-1EF725C0579F}" type="presParOf" srcId="{B8EAF5A7-287A-41F8-BC47-3E629465750D}" destId="{F9B142E6-AB7C-4416-B634-0AA093C575DA}" srcOrd="1" destOrd="0" presId="urn:microsoft.com/office/officeart/2005/8/layout/chevron2"/>
    <dgm:cxn modelId="{28934639-219C-4E7A-88FD-35551481BE55}" type="presParOf" srcId="{F56EF6FB-A8F1-4C44-B645-96F972F2D8AC}" destId="{34319212-E183-482B-9262-FBF8507446CB}" srcOrd="3" destOrd="0" presId="urn:microsoft.com/office/officeart/2005/8/layout/chevron2"/>
    <dgm:cxn modelId="{71A368CD-A7FB-4290-B3FA-66C29776EBE2}" type="presParOf" srcId="{F56EF6FB-A8F1-4C44-B645-96F972F2D8AC}" destId="{9FC89B23-2C99-4B52-B98E-48E14DC97626}" srcOrd="4" destOrd="0" presId="urn:microsoft.com/office/officeart/2005/8/layout/chevron2"/>
    <dgm:cxn modelId="{E9A56C3E-4D09-4FEB-B71C-ACC166DE31E8}" type="presParOf" srcId="{9FC89B23-2C99-4B52-B98E-48E14DC97626}" destId="{6A447A49-E381-46DE-AF27-8314471BD962}" srcOrd="0" destOrd="0" presId="urn:microsoft.com/office/officeart/2005/8/layout/chevron2"/>
    <dgm:cxn modelId="{491DCFFB-B879-4C5B-B198-C29E762BDD7E}" type="presParOf" srcId="{9FC89B23-2C99-4B52-B98E-48E14DC97626}" destId="{56C09AD1-5F28-4468-B88A-3FF8894E779E}" srcOrd="1" destOrd="0" presId="urn:microsoft.com/office/officeart/2005/8/layout/chevron2"/>
  </dgm:cxnLst>
  <dgm:bg/>
  <dgm:whole>
    <a:ln>
      <a:solidFill>
        <a:schemeClr val="accent5">
          <a:lumMod val="40000"/>
          <a:lumOff val="60000"/>
        </a:schemeClr>
      </a:solidFill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30ECF9-B078-4409-B1C4-AC27174F306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00110B5-8665-4D8E-A84C-2CD1400E2FDA}">
      <dgm:prSet phldrT="[Text]"/>
      <dgm:spPr>
        <a:solidFill>
          <a:schemeClr val="accent5">
            <a:lumMod val="60000"/>
            <a:lumOff val="4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D</a:t>
          </a:r>
        </a:p>
      </dgm:t>
    </dgm:pt>
    <dgm:pt modelId="{7A13A5EF-A1B5-4CF9-A427-511106679BC9}" type="parTrans" cxnId="{03E5564C-BA47-450D-AA87-E20A760048AB}">
      <dgm:prSet/>
      <dgm:spPr/>
      <dgm:t>
        <a:bodyPr/>
        <a:lstStyle/>
        <a:p>
          <a:endParaRPr lang="en-US"/>
        </a:p>
      </dgm:t>
    </dgm:pt>
    <dgm:pt modelId="{D4705796-F1E8-4060-8526-BFE51C63E28E}" type="sibTrans" cxnId="{03E5564C-BA47-450D-AA87-E20A760048AB}">
      <dgm:prSet/>
      <dgm:spPr/>
      <dgm:t>
        <a:bodyPr/>
        <a:lstStyle/>
        <a:p>
          <a:endParaRPr lang="en-US"/>
        </a:p>
      </dgm:t>
    </dgm:pt>
    <dgm:pt modelId="{05E90150-9386-436E-BDF7-2F4F617686BD}">
      <dgm:prSet phldrT="[Text]" custT="1"/>
      <dgm:spPr/>
      <dgm:t>
        <a:bodyPr/>
        <a:lstStyle/>
        <a:p>
          <a:r>
            <a:rPr lang="en-US" sz="2100" dirty="0">
              <a:latin typeface="Calibri" panose="020F0502020204030204" pitchFamily="34" charset="0"/>
              <a:cs typeface="Calibri" panose="020F0502020204030204" pitchFamily="34" charset="0"/>
            </a:rPr>
            <a:t>Calculating the length of the ref. object</a:t>
          </a:r>
        </a:p>
      </dgm:t>
    </dgm:pt>
    <dgm:pt modelId="{EB5BB884-9CE1-4FD7-93A2-FC4ABFB55CEF}" type="parTrans" cxnId="{B2C48784-1A5B-461A-A947-481964A5DD3C}">
      <dgm:prSet/>
      <dgm:spPr/>
      <dgm:t>
        <a:bodyPr/>
        <a:lstStyle/>
        <a:p>
          <a:endParaRPr lang="en-US"/>
        </a:p>
      </dgm:t>
    </dgm:pt>
    <dgm:pt modelId="{5057C860-48DC-4503-A654-16133338253B}" type="sibTrans" cxnId="{B2C48784-1A5B-461A-A947-481964A5DD3C}">
      <dgm:prSet/>
      <dgm:spPr/>
      <dgm:t>
        <a:bodyPr/>
        <a:lstStyle/>
        <a:p>
          <a:endParaRPr lang="en-US"/>
        </a:p>
      </dgm:t>
    </dgm:pt>
    <dgm:pt modelId="{BB249F9C-CEE7-4475-824B-F438A12F01A9}">
      <dgm:prSet phldrT="[Text]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E</a:t>
          </a:r>
        </a:p>
      </dgm:t>
    </dgm:pt>
    <dgm:pt modelId="{84F2ACF9-B5C8-49FE-8544-8D55D02C89B9}" type="parTrans" cxnId="{8A05E37A-3178-4EA9-ABBA-E125B6734D34}">
      <dgm:prSet/>
      <dgm:spPr/>
      <dgm:t>
        <a:bodyPr/>
        <a:lstStyle/>
        <a:p>
          <a:endParaRPr lang="en-US"/>
        </a:p>
      </dgm:t>
    </dgm:pt>
    <dgm:pt modelId="{A89AC5CB-0E5F-440F-9D77-95EE4CAC4B70}" type="sibTrans" cxnId="{8A05E37A-3178-4EA9-ABBA-E125B6734D34}">
      <dgm:prSet/>
      <dgm:spPr/>
      <dgm:t>
        <a:bodyPr/>
        <a:lstStyle/>
        <a:p>
          <a:endParaRPr lang="en-US"/>
        </a:p>
      </dgm:t>
    </dgm:pt>
    <dgm:pt modelId="{F160FDBD-1E3C-45E6-93D9-01B2EEF72BB5}">
      <dgm:prSet phldrT="[Text]" custT="1"/>
      <dgm:spPr/>
      <dgm:t>
        <a:bodyPr/>
        <a:lstStyle/>
        <a:p>
          <a:r>
            <a:rPr lang="en-US" sz="2100" dirty="0">
              <a:latin typeface="Calibri" panose="020F0502020204030204" pitchFamily="34" charset="0"/>
              <a:cs typeface="Calibri" panose="020F0502020204030204" pitchFamily="34" charset="0"/>
            </a:rPr>
            <a:t>Finding the length of the Foot(pixels). </a:t>
          </a:r>
        </a:p>
      </dgm:t>
    </dgm:pt>
    <dgm:pt modelId="{AFF46F37-3E29-4A7C-834B-2BECF0143273}" type="parTrans" cxnId="{F84F4EC7-7FE5-4B7A-B0DD-458966C50B4D}">
      <dgm:prSet/>
      <dgm:spPr/>
      <dgm:t>
        <a:bodyPr/>
        <a:lstStyle/>
        <a:p>
          <a:endParaRPr lang="en-US"/>
        </a:p>
      </dgm:t>
    </dgm:pt>
    <dgm:pt modelId="{622B37FE-7B8F-4B7E-A29D-DC4B1B1A5DBB}" type="sibTrans" cxnId="{F84F4EC7-7FE5-4B7A-B0DD-458966C50B4D}">
      <dgm:prSet/>
      <dgm:spPr/>
      <dgm:t>
        <a:bodyPr/>
        <a:lstStyle/>
        <a:p>
          <a:endParaRPr lang="en-US"/>
        </a:p>
      </dgm:t>
    </dgm:pt>
    <dgm:pt modelId="{3607A167-5F0E-4F8F-B215-1AA1E6E744A3}">
      <dgm:prSet phldrT="[Text]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F</a:t>
          </a:r>
        </a:p>
      </dgm:t>
    </dgm:pt>
    <dgm:pt modelId="{F876A4DA-20E8-4694-B744-7D1AC92C6CCE}" type="parTrans" cxnId="{E66E8441-881F-42C2-97EE-7531A7DD9382}">
      <dgm:prSet/>
      <dgm:spPr/>
      <dgm:t>
        <a:bodyPr/>
        <a:lstStyle/>
        <a:p>
          <a:endParaRPr lang="en-US"/>
        </a:p>
      </dgm:t>
    </dgm:pt>
    <dgm:pt modelId="{E0C5AA99-6272-4376-B43C-2813FEABB6A3}" type="sibTrans" cxnId="{E66E8441-881F-42C2-97EE-7531A7DD9382}">
      <dgm:prSet/>
      <dgm:spPr/>
      <dgm:t>
        <a:bodyPr/>
        <a:lstStyle/>
        <a:p>
          <a:endParaRPr lang="en-US"/>
        </a:p>
      </dgm:t>
    </dgm:pt>
    <dgm:pt modelId="{81DECBD8-190B-48BB-9DEA-9391FE50C27C}">
      <dgm:prSet phldrT="[Text]" custT="1"/>
      <dgm:spPr/>
      <dgm:t>
        <a:bodyPr/>
        <a:lstStyle/>
        <a:p>
          <a:r>
            <a:rPr lang="en-US" sz="2100" dirty="0">
              <a:latin typeface="Calibri" panose="020F0502020204030204" pitchFamily="34" charset="0"/>
              <a:cs typeface="Calibri" panose="020F0502020204030204" pitchFamily="34" charset="0"/>
            </a:rPr>
            <a:t>Estimation of the size of the Foot basing on the size of the ref. object.</a:t>
          </a:r>
        </a:p>
      </dgm:t>
    </dgm:pt>
    <dgm:pt modelId="{7B076EBF-18D5-4050-B23C-E8B691212A81}" type="parTrans" cxnId="{1D9E7D94-2918-4935-A290-3AB698C595DB}">
      <dgm:prSet/>
      <dgm:spPr/>
      <dgm:t>
        <a:bodyPr/>
        <a:lstStyle/>
        <a:p>
          <a:endParaRPr lang="en-US"/>
        </a:p>
      </dgm:t>
    </dgm:pt>
    <dgm:pt modelId="{F2A5E669-E834-4D02-804D-E4C884D7D667}" type="sibTrans" cxnId="{1D9E7D94-2918-4935-A290-3AB698C595DB}">
      <dgm:prSet/>
      <dgm:spPr/>
      <dgm:t>
        <a:bodyPr/>
        <a:lstStyle/>
        <a:p>
          <a:endParaRPr lang="en-US"/>
        </a:p>
      </dgm:t>
    </dgm:pt>
    <dgm:pt modelId="{23185429-24C9-458C-9F11-4730F500B975}" type="pres">
      <dgm:prSet presAssocID="{ED30ECF9-B078-4409-B1C4-AC27174F3062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2495CA0-4D36-439B-B7F3-07BE725F4629}" type="pres">
      <dgm:prSet presAssocID="{600110B5-8665-4D8E-A84C-2CD1400E2FDA}" presName="composite" presStyleCnt="0"/>
      <dgm:spPr/>
    </dgm:pt>
    <dgm:pt modelId="{E754C47E-058E-488F-B54F-F5F499FAB57A}" type="pres">
      <dgm:prSet presAssocID="{600110B5-8665-4D8E-A84C-2CD1400E2FDA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539675-B53C-4DE4-B556-B051355EA3BA}" type="pres">
      <dgm:prSet presAssocID="{600110B5-8665-4D8E-A84C-2CD1400E2FDA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55C87D-0949-4CB4-B49C-F7DCC090F457}" type="pres">
      <dgm:prSet presAssocID="{D4705796-F1E8-4060-8526-BFE51C63E28E}" presName="sp" presStyleCnt="0"/>
      <dgm:spPr/>
    </dgm:pt>
    <dgm:pt modelId="{677DFEB1-BB5F-4D2E-9E30-113EE6F67E99}" type="pres">
      <dgm:prSet presAssocID="{BB249F9C-CEE7-4475-824B-F438A12F01A9}" presName="composite" presStyleCnt="0"/>
      <dgm:spPr/>
    </dgm:pt>
    <dgm:pt modelId="{D1FBB8B7-7707-4039-B1F6-7C6DE17C5ED6}" type="pres">
      <dgm:prSet presAssocID="{BB249F9C-CEE7-4475-824B-F438A12F01A9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711EBF-6D0F-498E-9C3F-6815EB958A82}" type="pres">
      <dgm:prSet presAssocID="{BB249F9C-CEE7-4475-824B-F438A12F01A9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97F4C8-30DC-422B-8741-DF5D65E8B521}" type="pres">
      <dgm:prSet presAssocID="{A89AC5CB-0E5F-440F-9D77-95EE4CAC4B70}" presName="sp" presStyleCnt="0"/>
      <dgm:spPr/>
    </dgm:pt>
    <dgm:pt modelId="{851E6F6A-40E7-4B06-A906-E3E02AFB1AB2}" type="pres">
      <dgm:prSet presAssocID="{3607A167-5F0E-4F8F-B215-1AA1E6E744A3}" presName="composite" presStyleCnt="0"/>
      <dgm:spPr/>
    </dgm:pt>
    <dgm:pt modelId="{37089F9C-0A02-45BE-846D-68C09204A953}" type="pres">
      <dgm:prSet presAssocID="{3607A167-5F0E-4F8F-B215-1AA1E6E744A3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CC25CE-831E-4EF9-80BC-C0A775E9E317}" type="pres">
      <dgm:prSet presAssocID="{3607A167-5F0E-4F8F-B215-1AA1E6E744A3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05E37A-3178-4EA9-ABBA-E125B6734D34}" srcId="{ED30ECF9-B078-4409-B1C4-AC27174F3062}" destId="{BB249F9C-CEE7-4475-824B-F438A12F01A9}" srcOrd="1" destOrd="0" parTransId="{84F2ACF9-B5C8-49FE-8544-8D55D02C89B9}" sibTransId="{A89AC5CB-0E5F-440F-9D77-95EE4CAC4B70}"/>
    <dgm:cxn modelId="{73950424-DC4E-4AC0-9E17-177B27549EE4}" type="presOf" srcId="{600110B5-8665-4D8E-A84C-2CD1400E2FDA}" destId="{E754C47E-058E-488F-B54F-F5F499FAB57A}" srcOrd="0" destOrd="0" presId="urn:microsoft.com/office/officeart/2005/8/layout/chevron2"/>
    <dgm:cxn modelId="{E7FA7768-4733-4ACD-B252-36ED9CDB2A11}" type="presOf" srcId="{F160FDBD-1E3C-45E6-93D9-01B2EEF72BB5}" destId="{92711EBF-6D0F-498E-9C3F-6815EB958A82}" srcOrd="0" destOrd="0" presId="urn:microsoft.com/office/officeart/2005/8/layout/chevron2"/>
    <dgm:cxn modelId="{F84F4EC7-7FE5-4B7A-B0DD-458966C50B4D}" srcId="{BB249F9C-CEE7-4475-824B-F438A12F01A9}" destId="{F160FDBD-1E3C-45E6-93D9-01B2EEF72BB5}" srcOrd="0" destOrd="0" parTransId="{AFF46F37-3E29-4A7C-834B-2BECF0143273}" sibTransId="{622B37FE-7B8F-4B7E-A29D-DC4B1B1A5DBB}"/>
    <dgm:cxn modelId="{11A17480-03A7-4ADF-B9E2-F5244D735E6E}" type="presOf" srcId="{ED30ECF9-B078-4409-B1C4-AC27174F3062}" destId="{23185429-24C9-458C-9F11-4730F500B975}" srcOrd="0" destOrd="0" presId="urn:microsoft.com/office/officeart/2005/8/layout/chevron2"/>
    <dgm:cxn modelId="{03E5564C-BA47-450D-AA87-E20A760048AB}" srcId="{ED30ECF9-B078-4409-B1C4-AC27174F3062}" destId="{600110B5-8665-4D8E-A84C-2CD1400E2FDA}" srcOrd="0" destOrd="0" parTransId="{7A13A5EF-A1B5-4CF9-A427-511106679BC9}" sibTransId="{D4705796-F1E8-4060-8526-BFE51C63E28E}"/>
    <dgm:cxn modelId="{2B38347B-FF44-4A25-AAA8-205D1B12DD69}" type="presOf" srcId="{05E90150-9386-436E-BDF7-2F4F617686BD}" destId="{7D539675-B53C-4DE4-B556-B051355EA3BA}" srcOrd="0" destOrd="0" presId="urn:microsoft.com/office/officeart/2005/8/layout/chevron2"/>
    <dgm:cxn modelId="{475104C3-568F-4B02-8BD5-DF6548A9B94C}" type="presOf" srcId="{BB249F9C-CEE7-4475-824B-F438A12F01A9}" destId="{D1FBB8B7-7707-4039-B1F6-7C6DE17C5ED6}" srcOrd="0" destOrd="0" presId="urn:microsoft.com/office/officeart/2005/8/layout/chevron2"/>
    <dgm:cxn modelId="{B34150F5-CE06-429F-B8B9-A2420B5C485A}" type="presOf" srcId="{3607A167-5F0E-4F8F-B215-1AA1E6E744A3}" destId="{37089F9C-0A02-45BE-846D-68C09204A953}" srcOrd="0" destOrd="0" presId="urn:microsoft.com/office/officeart/2005/8/layout/chevron2"/>
    <dgm:cxn modelId="{749F910C-D693-4CE3-B385-DD728BCEFC65}" type="presOf" srcId="{81DECBD8-190B-48BB-9DEA-9391FE50C27C}" destId="{28CC25CE-831E-4EF9-80BC-C0A775E9E317}" srcOrd="0" destOrd="0" presId="urn:microsoft.com/office/officeart/2005/8/layout/chevron2"/>
    <dgm:cxn modelId="{E66E8441-881F-42C2-97EE-7531A7DD9382}" srcId="{ED30ECF9-B078-4409-B1C4-AC27174F3062}" destId="{3607A167-5F0E-4F8F-B215-1AA1E6E744A3}" srcOrd="2" destOrd="0" parTransId="{F876A4DA-20E8-4694-B744-7D1AC92C6CCE}" sibTransId="{E0C5AA99-6272-4376-B43C-2813FEABB6A3}"/>
    <dgm:cxn modelId="{B2C48784-1A5B-461A-A947-481964A5DD3C}" srcId="{600110B5-8665-4D8E-A84C-2CD1400E2FDA}" destId="{05E90150-9386-436E-BDF7-2F4F617686BD}" srcOrd="0" destOrd="0" parTransId="{EB5BB884-9CE1-4FD7-93A2-FC4ABFB55CEF}" sibTransId="{5057C860-48DC-4503-A654-16133338253B}"/>
    <dgm:cxn modelId="{1D9E7D94-2918-4935-A290-3AB698C595DB}" srcId="{3607A167-5F0E-4F8F-B215-1AA1E6E744A3}" destId="{81DECBD8-190B-48BB-9DEA-9391FE50C27C}" srcOrd="0" destOrd="0" parTransId="{7B076EBF-18D5-4050-B23C-E8B691212A81}" sibTransId="{F2A5E669-E834-4D02-804D-E4C884D7D667}"/>
    <dgm:cxn modelId="{671EF07F-354E-4462-905C-741958D83E3C}" type="presParOf" srcId="{23185429-24C9-458C-9F11-4730F500B975}" destId="{C2495CA0-4D36-439B-B7F3-07BE725F4629}" srcOrd="0" destOrd="0" presId="urn:microsoft.com/office/officeart/2005/8/layout/chevron2"/>
    <dgm:cxn modelId="{55E5783A-6053-4E27-8D43-D932BEF3587E}" type="presParOf" srcId="{C2495CA0-4D36-439B-B7F3-07BE725F4629}" destId="{E754C47E-058E-488F-B54F-F5F499FAB57A}" srcOrd="0" destOrd="0" presId="urn:microsoft.com/office/officeart/2005/8/layout/chevron2"/>
    <dgm:cxn modelId="{B467EB90-FAF7-42C1-A078-ABB5CFF336A0}" type="presParOf" srcId="{C2495CA0-4D36-439B-B7F3-07BE725F4629}" destId="{7D539675-B53C-4DE4-B556-B051355EA3BA}" srcOrd="1" destOrd="0" presId="urn:microsoft.com/office/officeart/2005/8/layout/chevron2"/>
    <dgm:cxn modelId="{577171DC-B7C3-47BC-B1BA-D35943A87718}" type="presParOf" srcId="{23185429-24C9-458C-9F11-4730F500B975}" destId="{F855C87D-0949-4CB4-B49C-F7DCC090F457}" srcOrd="1" destOrd="0" presId="urn:microsoft.com/office/officeart/2005/8/layout/chevron2"/>
    <dgm:cxn modelId="{7CBB6401-4854-49CC-8013-AF3B2143678B}" type="presParOf" srcId="{23185429-24C9-458C-9F11-4730F500B975}" destId="{677DFEB1-BB5F-4D2E-9E30-113EE6F67E99}" srcOrd="2" destOrd="0" presId="urn:microsoft.com/office/officeart/2005/8/layout/chevron2"/>
    <dgm:cxn modelId="{9D2AE8B4-5FB8-40D4-8716-7EDE326BC61A}" type="presParOf" srcId="{677DFEB1-BB5F-4D2E-9E30-113EE6F67E99}" destId="{D1FBB8B7-7707-4039-B1F6-7C6DE17C5ED6}" srcOrd="0" destOrd="0" presId="urn:microsoft.com/office/officeart/2005/8/layout/chevron2"/>
    <dgm:cxn modelId="{ED9AF056-3F9E-4584-8BE7-14B6618A38DB}" type="presParOf" srcId="{677DFEB1-BB5F-4D2E-9E30-113EE6F67E99}" destId="{92711EBF-6D0F-498E-9C3F-6815EB958A82}" srcOrd="1" destOrd="0" presId="urn:microsoft.com/office/officeart/2005/8/layout/chevron2"/>
    <dgm:cxn modelId="{C56DFA02-0382-4FEE-8F7C-4F265A64E4D9}" type="presParOf" srcId="{23185429-24C9-458C-9F11-4730F500B975}" destId="{F197F4C8-30DC-422B-8741-DF5D65E8B521}" srcOrd="3" destOrd="0" presId="urn:microsoft.com/office/officeart/2005/8/layout/chevron2"/>
    <dgm:cxn modelId="{40856CEC-7402-4763-812C-900E82908B86}" type="presParOf" srcId="{23185429-24C9-458C-9F11-4730F500B975}" destId="{851E6F6A-40E7-4B06-A906-E3E02AFB1AB2}" srcOrd="4" destOrd="0" presId="urn:microsoft.com/office/officeart/2005/8/layout/chevron2"/>
    <dgm:cxn modelId="{DD470A6C-F7EF-4BF4-BF03-CEEC41593BCB}" type="presParOf" srcId="{851E6F6A-40E7-4B06-A906-E3E02AFB1AB2}" destId="{37089F9C-0A02-45BE-846D-68C09204A953}" srcOrd="0" destOrd="0" presId="urn:microsoft.com/office/officeart/2005/8/layout/chevron2"/>
    <dgm:cxn modelId="{0453EC2B-1D29-46FD-96BD-58ED8847BEB6}" type="presParOf" srcId="{851E6F6A-40E7-4B06-A906-E3E02AFB1AB2}" destId="{28CC25CE-831E-4EF9-80BC-C0A775E9E31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894434-C959-4170-83D0-04D8C8F7319F}">
      <dsp:nvSpPr>
        <dsp:cNvPr id="0" name=""/>
        <dsp:cNvSpPr/>
      </dsp:nvSpPr>
      <dsp:spPr>
        <a:xfrm rot="5400000">
          <a:off x="-165938" y="166099"/>
          <a:ext cx="1106255" cy="774378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A</a:t>
          </a:r>
        </a:p>
      </dsp:txBody>
      <dsp:txXfrm rot="-5400000">
        <a:off x="1" y="387349"/>
        <a:ext cx="774378" cy="331877"/>
      </dsp:txXfrm>
    </dsp:sp>
    <dsp:sp modelId="{B4D4A653-BBDC-4C73-A113-885198D4E066}">
      <dsp:nvSpPr>
        <dsp:cNvPr id="0" name=""/>
        <dsp:cNvSpPr/>
      </dsp:nvSpPr>
      <dsp:spPr>
        <a:xfrm rot="5400000">
          <a:off x="2781210" y="-2006670"/>
          <a:ext cx="719066" cy="473272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3335" rIns="13335" bIns="1333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>
              <a:latin typeface="Calibri" panose="020F0502020204030204" pitchFamily="34" charset="0"/>
              <a:cs typeface="Calibri" panose="020F0502020204030204" pitchFamily="34" charset="0"/>
            </a:rPr>
            <a:t>Image Retrieval</a:t>
          </a:r>
        </a:p>
      </dsp:txBody>
      <dsp:txXfrm rot="-5400000">
        <a:off x="774379" y="35263"/>
        <a:ext cx="4697627" cy="648862"/>
      </dsp:txXfrm>
    </dsp:sp>
    <dsp:sp modelId="{A2B6B6A5-99A8-4331-AC08-A212C0645788}">
      <dsp:nvSpPr>
        <dsp:cNvPr id="0" name=""/>
        <dsp:cNvSpPr/>
      </dsp:nvSpPr>
      <dsp:spPr>
        <a:xfrm rot="5400000">
          <a:off x="-165938" y="1068859"/>
          <a:ext cx="1106255" cy="774378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 w="15875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B</a:t>
          </a:r>
        </a:p>
      </dsp:txBody>
      <dsp:txXfrm rot="-5400000">
        <a:off x="1" y="1290109"/>
        <a:ext cx="774378" cy="331877"/>
      </dsp:txXfrm>
    </dsp:sp>
    <dsp:sp modelId="{F9B142E6-AB7C-4416-B634-0AA093C575DA}">
      <dsp:nvSpPr>
        <dsp:cNvPr id="0" name=""/>
        <dsp:cNvSpPr/>
      </dsp:nvSpPr>
      <dsp:spPr>
        <a:xfrm rot="5400000">
          <a:off x="2781210" y="-1103910"/>
          <a:ext cx="719066" cy="473272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3335" rIns="13335" bIns="1333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>
              <a:latin typeface="Calibri" panose="020F0502020204030204" pitchFamily="34" charset="0"/>
              <a:cs typeface="Calibri" panose="020F0502020204030204" pitchFamily="34" charset="0"/>
            </a:rPr>
            <a:t>Processing the Image using Otsu’s method</a:t>
          </a:r>
        </a:p>
      </dsp:txBody>
      <dsp:txXfrm rot="-5400000">
        <a:off x="774379" y="938023"/>
        <a:ext cx="4697627" cy="648862"/>
      </dsp:txXfrm>
    </dsp:sp>
    <dsp:sp modelId="{6A447A49-E381-46DE-AF27-8314471BD962}">
      <dsp:nvSpPr>
        <dsp:cNvPr id="0" name=""/>
        <dsp:cNvSpPr/>
      </dsp:nvSpPr>
      <dsp:spPr>
        <a:xfrm rot="5400000">
          <a:off x="-165938" y="1971619"/>
          <a:ext cx="1106255" cy="774378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 w="15875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C</a:t>
          </a:r>
        </a:p>
      </dsp:txBody>
      <dsp:txXfrm rot="-5400000">
        <a:off x="1" y="2192869"/>
        <a:ext cx="774378" cy="331877"/>
      </dsp:txXfrm>
    </dsp:sp>
    <dsp:sp modelId="{56C09AD1-5F28-4468-B88A-3FF8894E779E}">
      <dsp:nvSpPr>
        <dsp:cNvPr id="0" name=""/>
        <dsp:cNvSpPr/>
      </dsp:nvSpPr>
      <dsp:spPr>
        <a:xfrm rot="5400000">
          <a:off x="2781210" y="-201150"/>
          <a:ext cx="719066" cy="473272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3335" rIns="13335" bIns="1333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>
              <a:latin typeface="Calibri" panose="020F0502020204030204" pitchFamily="34" charset="0"/>
              <a:cs typeface="Calibri" panose="020F0502020204030204" pitchFamily="34" charset="0"/>
            </a:rPr>
            <a:t>Detecting the reference object and foot</a:t>
          </a:r>
        </a:p>
      </dsp:txBody>
      <dsp:txXfrm rot="-5400000">
        <a:off x="774379" y="1840783"/>
        <a:ext cx="4697627" cy="6488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54C47E-058E-488F-B54F-F5F499FAB57A}">
      <dsp:nvSpPr>
        <dsp:cNvPr id="0" name=""/>
        <dsp:cNvSpPr/>
      </dsp:nvSpPr>
      <dsp:spPr>
        <a:xfrm rot="5400000">
          <a:off x="-171471" y="171581"/>
          <a:ext cx="1143145" cy="800202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 w="15875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D</a:t>
          </a:r>
        </a:p>
      </dsp:txBody>
      <dsp:txXfrm rot="-5400000">
        <a:off x="1" y="400210"/>
        <a:ext cx="800202" cy="342943"/>
      </dsp:txXfrm>
    </dsp:sp>
    <dsp:sp modelId="{7D539675-B53C-4DE4-B556-B051355EA3BA}">
      <dsp:nvSpPr>
        <dsp:cNvPr id="0" name=""/>
        <dsp:cNvSpPr/>
      </dsp:nvSpPr>
      <dsp:spPr>
        <a:xfrm rot="5400000">
          <a:off x="2782132" y="-1981820"/>
          <a:ext cx="743044" cy="47069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3335" rIns="13335" bIns="1333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>
              <a:latin typeface="Calibri" panose="020F0502020204030204" pitchFamily="34" charset="0"/>
              <a:cs typeface="Calibri" panose="020F0502020204030204" pitchFamily="34" charset="0"/>
            </a:rPr>
            <a:t>Calculating the length of the ref. object</a:t>
          </a:r>
        </a:p>
      </dsp:txBody>
      <dsp:txXfrm rot="-5400000">
        <a:off x="800202" y="36382"/>
        <a:ext cx="4670633" cy="670500"/>
      </dsp:txXfrm>
    </dsp:sp>
    <dsp:sp modelId="{D1FBB8B7-7707-4039-B1F6-7C6DE17C5ED6}">
      <dsp:nvSpPr>
        <dsp:cNvPr id="0" name=""/>
        <dsp:cNvSpPr/>
      </dsp:nvSpPr>
      <dsp:spPr>
        <a:xfrm rot="5400000">
          <a:off x="-171471" y="1112277"/>
          <a:ext cx="1143145" cy="800202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E</a:t>
          </a:r>
        </a:p>
      </dsp:txBody>
      <dsp:txXfrm rot="-5400000">
        <a:off x="1" y="1340906"/>
        <a:ext cx="800202" cy="342943"/>
      </dsp:txXfrm>
    </dsp:sp>
    <dsp:sp modelId="{92711EBF-6D0F-498E-9C3F-6815EB958A82}">
      <dsp:nvSpPr>
        <dsp:cNvPr id="0" name=""/>
        <dsp:cNvSpPr/>
      </dsp:nvSpPr>
      <dsp:spPr>
        <a:xfrm rot="5400000">
          <a:off x="2782132" y="-1041124"/>
          <a:ext cx="743044" cy="47069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3335" rIns="13335" bIns="1333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>
              <a:latin typeface="Calibri" panose="020F0502020204030204" pitchFamily="34" charset="0"/>
              <a:cs typeface="Calibri" panose="020F0502020204030204" pitchFamily="34" charset="0"/>
            </a:rPr>
            <a:t>Finding the length of the Foot(pixels). </a:t>
          </a:r>
        </a:p>
      </dsp:txBody>
      <dsp:txXfrm rot="-5400000">
        <a:off x="800202" y="977078"/>
        <a:ext cx="4670633" cy="670500"/>
      </dsp:txXfrm>
    </dsp:sp>
    <dsp:sp modelId="{37089F9C-0A02-45BE-846D-68C09204A953}">
      <dsp:nvSpPr>
        <dsp:cNvPr id="0" name=""/>
        <dsp:cNvSpPr/>
      </dsp:nvSpPr>
      <dsp:spPr>
        <a:xfrm rot="5400000">
          <a:off x="-171471" y="2052974"/>
          <a:ext cx="1143145" cy="800202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F</a:t>
          </a:r>
        </a:p>
      </dsp:txBody>
      <dsp:txXfrm rot="-5400000">
        <a:off x="1" y="2281603"/>
        <a:ext cx="800202" cy="342943"/>
      </dsp:txXfrm>
    </dsp:sp>
    <dsp:sp modelId="{28CC25CE-831E-4EF9-80BC-C0A775E9E317}">
      <dsp:nvSpPr>
        <dsp:cNvPr id="0" name=""/>
        <dsp:cNvSpPr/>
      </dsp:nvSpPr>
      <dsp:spPr>
        <a:xfrm rot="5400000">
          <a:off x="2782132" y="-100428"/>
          <a:ext cx="743044" cy="47069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3335" rIns="13335" bIns="1333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>
              <a:latin typeface="Calibri" panose="020F0502020204030204" pitchFamily="34" charset="0"/>
              <a:cs typeface="Calibri" panose="020F0502020204030204" pitchFamily="34" charset="0"/>
            </a:rPr>
            <a:t>Estimation of the size of the Foot basing on the size of the ref. object.</a:t>
          </a:r>
        </a:p>
      </dsp:txBody>
      <dsp:txXfrm rot="-5400000">
        <a:off x="800202" y="1917774"/>
        <a:ext cx="4670633" cy="670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D2AD1-8690-44FD-8474-357B942CC541}" type="datetimeFigureOut">
              <a:rPr lang="en-US" smtClean="0"/>
              <a:t>02-May-18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E8B08-311C-42B4-BC84-58BCAE337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04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64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7511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08778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45997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91571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342319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59109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9874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7468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4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807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39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431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060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828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54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344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586B75A-687E-405C-8A0B-8D00578BA2C3}" type="datetimeFigureOut">
              <a:rPr lang="en-US" smtClean="0"/>
              <a:pPr/>
              <a:t>02-May-18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06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77" r:id="rId12"/>
    <p:sldLayoutId id="2147483978" r:id="rId13"/>
    <p:sldLayoutId id="2147483979" r:id="rId14"/>
    <p:sldLayoutId id="2147483980" r:id="rId15"/>
    <p:sldLayoutId id="2147483981" r:id="rId16"/>
    <p:sldLayoutId id="2147483982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9600" y="2252131"/>
            <a:ext cx="8407400" cy="1913469"/>
          </a:xfrm>
        </p:spPr>
        <p:txBody>
          <a:bodyPr>
            <a:noAutofit/>
          </a:bodyPr>
          <a:lstStyle/>
          <a:p>
            <a:r>
              <a:rPr lang="en-US" sz="4400" b="1" dirty="0">
                <a:latin typeface="Arial Narrow" panose="020B0606020202030204" pitchFamily="34" charset="0"/>
                <a:cs typeface="Calibri" panose="020F0502020204030204" pitchFamily="34" charset="0"/>
              </a:rPr>
              <a:t>Detection of size of the body part</a:t>
            </a:r>
            <a:br>
              <a:rPr lang="en-US" sz="4400" b="1" dirty="0">
                <a:latin typeface="Arial Narrow" panose="020B0606020202030204" pitchFamily="34" charset="0"/>
                <a:cs typeface="Calibri" panose="020F0502020204030204" pitchFamily="34" charset="0"/>
              </a:rPr>
            </a:br>
            <a:r>
              <a:rPr lang="en-US" sz="4400" b="1" dirty="0">
                <a:latin typeface="Arial Narrow" panose="020B0606020202030204" pitchFamily="34" charset="0"/>
                <a:cs typeface="Calibri" panose="020F0502020204030204" pitchFamily="34" charset="0"/>
              </a:rPr>
              <a:t>using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196109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0" y="1231900"/>
            <a:ext cx="4532487" cy="19558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Algorithm and results</a:t>
            </a:r>
            <a:r>
              <a:rPr lang="en-US" sz="3600" dirty="0" smtClean="0"/>
              <a:t>: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598" y="317501"/>
            <a:ext cx="6154033" cy="67202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16000" y="2603500"/>
            <a:ext cx="54864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Initially acquired 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Image(Lighter background)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Presence of the reference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Presence of a redundant Object.</a:t>
            </a: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71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400" y="1752600"/>
            <a:ext cx="5461000" cy="622299"/>
          </a:xfrm>
        </p:spPr>
        <p:txBody>
          <a:bodyPr>
            <a:noAutofit/>
          </a:bodyPr>
          <a:lstStyle/>
          <a:p>
            <a:r>
              <a:rPr lang="en-US" sz="3200" dirty="0"/>
              <a:t>Segmentation of the Image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45200" y="205467"/>
            <a:ext cx="6324599" cy="69065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2654300"/>
            <a:ext cx="58801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Segmentation of the image using Otsu’s Method.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39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1422400"/>
            <a:ext cx="6128868" cy="927100"/>
          </a:xfrm>
        </p:spPr>
        <p:txBody>
          <a:bodyPr>
            <a:noAutofit/>
          </a:bodyPr>
          <a:lstStyle/>
          <a:p>
            <a:r>
              <a:rPr lang="en-US" sz="3600" dirty="0"/>
              <a:t>Detection of reference object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168" y="609600"/>
            <a:ext cx="5005431" cy="56843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03300" y="2489200"/>
            <a:ext cx="539227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Detection of reference object using Circular Hough Transform.</a:t>
            </a: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Differentiation between reference object and redundant object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Calculate the size of reference object (in pixels).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59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7014" y="533401"/>
            <a:ext cx="5942886" cy="6489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13933" y="1307067"/>
            <a:ext cx="5219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Determination of Length of the Foot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43000" y="2507396"/>
            <a:ext cx="5219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Detect Foot Start and end.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After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determining the length of foot in 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pixels.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Length of foot(in cm) = </a:t>
            </a:r>
            <a:r>
              <a:rPr lang="en-US" sz="22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pix_size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cm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)*Length(in pixels)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Convert length to size using size table.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04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017" y="266700"/>
            <a:ext cx="6848884" cy="6591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16000" y="2527300"/>
            <a:ext cx="54864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Initially acquired 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Image(Darker background)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Presence of the reference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Presence of a redundant Object.</a:t>
            </a: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98488" y="919947"/>
            <a:ext cx="2785088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Handling darker background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3366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7486" y="372919"/>
            <a:ext cx="6738514" cy="6485081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85800" y="1816100"/>
            <a:ext cx="5461000" cy="622299"/>
          </a:xfrm>
        </p:spPr>
        <p:txBody>
          <a:bodyPr>
            <a:noAutofit/>
          </a:bodyPr>
          <a:lstStyle/>
          <a:p>
            <a:r>
              <a:rPr lang="en-US" sz="3200" dirty="0"/>
              <a:t>Segmentation of the Image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0600" y="2654300"/>
            <a:ext cx="58801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Segmentation of the image using Otsu’s Method.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Algorithm Detects the darker background using the developed algorithm.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If background is darker ,we process it </a:t>
            </a:r>
            <a:r>
              <a:rPr lang="en-US" sz="22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accoudingly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47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105" y="341996"/>
            <a:ext cx="6585895" cy="63382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46361" y="2590801"/>
            <a:ext cx="50163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Again, the reference object is detected in processed image.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76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9300" y="404595"/>
            <a:ext cx="6705600" cy="64534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4233" y="1345167"/>
            <a:ext cx="5219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Determination of Length of the </a:t>
            </a:r>
            <a:r>
              <a:rPr lang="en-US" sz="3600" dirty="0" smtClean="0"/>
              <a:t>Foot: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1143000" y="2507396"/>
            <a:ext cx="5219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After determining the length of foot in pixels</a:t>
            </a:r>
          </a:p>
        </p:txBody>
      </p:sp>
    </p:spTree>
    <p:extLst>
      <p:ext uri="{BB962C8B-B14F-4D97-AF65-F5344CB8AC3E}">
        <p14:creationId xmlns:p14="http://schemas.microsoft.com/office/powerpoint/2010/main" val="136316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422400"/>
            <a:ext cx="2324098" cy="660399"/>
          </a:xfrm>
        </p:spPr>
        <p:txBody>
          <a:bodyPr>
            <a:normAutofit/>
          </a:bodyPr>
          <a:lstStyle/>
          <a:p>
            <a:r>
              <a:rPr lang="en-US" sz="3600" dirty="0"/>
              <a:t>Difficulties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Increase in Approximation Error with decrease in reference object size.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Differentiation between the reference object and other objects which are in the same radii range as reference object.</a:t>
            </a: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23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41600" y="2978912"/>
            <a:ext cx="6746580" cy="99618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6000" dirty="0"/>
              <a:t>     THANK YOU</a:t>
            </a:r>
          </a:p>
        </p:txBody>
      </p:sp>
    </p:spTree>
    <p:extLst>
      <p:ext uri="{BB962C8B-B14F-4D97-AF65-F5344CB8AC3E}">
        <p14:creationId xmlns:p14="http://schemas.microsoft.com/office/powerpoint/2010/main" val="384233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290" y="4184700"/>
            <a:ext cx="3160842" cy="912227"/>
          </a:xfrm>
        </p:spPr>
        <p:txBody>
          <a:bodyPr>
            <a:normAutofit/>
          </a:bodyPr>
          <a:lstStyle/>
          <a:p>
            <a:r>
              <a:rPr lang="en-US" sz="3600" dirty="0"/>
              <a:t>             Mentor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0132" y="4991460"/>
            <a:ext cx="3775116" cy="443050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Mr.Vikas Upadhyaya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8160" y="1784154"/>
            <a:ext cx="4242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        Group Members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70132" y="2430485"/>
            <a:ext cx="585994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Shivarama Devarasetty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Akash Katragadda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Piyush Jindal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Ankur Kumar Singh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Lavannya Chavan</a:t>
            </a:r>
          </a:p>
        </p:txBody>
      </p:sp>
    </p:spTree>
    <p:extLst>
      <p:ext uri="{BB962C8B-B14F-4D97-AF65-F5344CB8AC3E}">
        <p14:creationId xmlns:p14="http://schemas.microsoft.com/office/powerpoint/2010/main" val="38438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0" y="926945"/>
            <a:ext cx="4826000" cy="228474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alisto MT" panose="02040603050505030304" pitchFamily="18" charset="0"/>
              </a:rPr>
              <a:t>Rationale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6900" y="2448560"/>
            <a:ext cx="7188200" cy="4053840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Determination of the size of the Foot.</a:t>
            </a:r>
          </a:p>
          <a:p>
            <a:endParaRPr lang="en-US" sz="2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Determination of the size of the Foot irrespective of the camera angle.</a:t>
            </a:r>
          </a:p>
          <a:p>
            <a:endParaRPr lang="en-US" sz="2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Removal for the necessity of Manual measurement.</a:t>
            </a:r>
          </a:p>
          <a:p>
            <a:endParaRPr lang="en-US" sz="2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Provision for online shopping.</a:t>
            </a:r>
          </a:p>
          <a:p>
            <a:endParaRPr lang="en-US" sz="2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85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7932" y="1666889"/>
            <a:ext cx="2242038" cy="753731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alisto MT" panose="02040603050505030304" pitchFamily="18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9432" y="2420620"/>
            <a:ext cx="7554636" cy="5305044"/>
          </a:xfrm>
        </p:spPr>
        <p:txBody>
          <a:bodyPr>
            <a:normAutofit/>
          </a:bodyPr>
          <a:lstStyle/>
          <a:p>
            <a:r>
              <a:rPr lang="en-US" sz="22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Segmentation </a:t>
            </a:r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the image and analyzing the size.</a:t>
            </a:r>
          </a:p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Efficient strategy to reduce the approximation Error</a:t>
            </a:r>
          </a:p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Differentiation between the appropriate object/body part and redundant object in the image basing on the position of reference object.</a:t>
            </a:r>
          </a:p>
          <a:p>
            <a:r>
              <a:rPr lang="en-US" sz="2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 enhancement: removing noise and sharpening of image.</a:t>
            </a:r>
          </a:p>
          <a:p>
            <a:pPr marL="0" indent="0">
              <a:buNone/>
            </a:pPr>
            <a:endParaRPr lang="en-US" sz="2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089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655233"/>
            <a:ext cx="7708898" cy="901699"/>
          </a:xfrm>
        </p:spPr>
        <p:txBody>
          <a:bodyPr>
            <a:normAutofit/>
          </a:bodyPr>
          <a:lstStyle/>
          <a:p>
            <a:r>
              <a:rPr lang="en-US" sz="3600" dirty="0"/>
              <a:t>Global Thresholding using Otsu’s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Otsu’s basically considers different intensity levels present in an image.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At, first it choses a threshold value(‘T’), such that it divides the whole image into two sets based on pixel intensities.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And it calculates the variance between these two classes for all possible ‘T’ values.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And that value of ‘T’ is considered for which the between class variance is maximum.</a:t>
            </a:r>
          </a:p>
        </p:txBody>
      </p:sp>
    </p:spTree>
    <p:extLst>
      <p:ext uri="{BB962C8B-B14F-4D97-AF65-F5344CB8AC3E}">
        <p14:creationId xmlns:p14="http://schemas.microsoft.com/office/powerpoint/2010/main" val="97096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6500" y="1782233"/>
            <a:ext cx="5374921" cy="660399"/>
          </a:xfrm>
        </p:spPr>
        <p:txBody>
          <a:bodyPr>
            <a:noAutofit/>
          </a:bodyPr>
          <a:lstStyle/>
          <a:p>
            <a:r>
              <a:rPr lang="en-US" sz="3600" dirty="0"/>
              <a:t>Circular Hough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First, we find all possible edges in the image using any of the edge detection technique.</a:t>
            </a:r>
          </a:p>
          <a:p>
            <a:pPr>
              <a:spcBef>
                <a:spcPts val="50"/>
              </a:spcBef>
              <a:spcAft>
                <a:spcPts val="100"/>
              </a:spcAft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Taking each and every edge point as</a:t>
            </a:r>
          </a:p>
          <a:p>
            <a:pPr marL="0" indent="0">
              <a:spcBef>
                <a:spcPts val="50"/>
              </a:spcBef>
              <a:spcAft>
                <a:spcPts val="100"/>
              </a:spcAft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   a center, all circles of desired radii</a:t>
            </a:r>
          </a:p>
          <a:p>
            <a:pPr marL="0" indent="0">
              <a:spcBef>
                <a:spcPts val="50"/>
              </a:spcBef>
              <a:spcAft>
                <a:spcPts val="100"/>
              </a:spcAft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   range are generated .</a:t>
            </a:r>
          </a:p>
          <a:p>
            <a:pPr>
              <a:spcBef>
                <a:spcPts val="5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The point where maximum number of </a:t>
            </a:r>
          </a:p>
          <a:p>
            <a:pPr marL="0" indent="0">
              <a:spcBef>
                <a:spcPts val="50"/>
              </a:spcBef>
              <a:spcAft>
                <a:spcPts val="100"/>
              </a:spcAft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  circles pass is considered to be the</a:t>
            </a:r>
          </a:p>
          <a:p>
            <a:pPr marL="0" indent="0">
              <a:spcBef>
                <a:spcPts val="50"/>
              </a:spcBef>
              <a:spcAft>
                <a:spcPts val="100"/>
              </a:spcAft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 actual center of the circle. </a:t>
            </a:r>
          </a:p>
          <a:p>
            <a:pPr marL="0" indent="0">
              <a:buNone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390900"/>
            <a:ext cx="5282034" cy="237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86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91F141-B411-40C8-8864-C05B63FAC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862" y="1166191"/>
            <a:ext cx="8630086" cy="473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10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9518C-454D-4E09-8FAC-3B36289E5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668" y="1689501"/>
            <a:ext cx="3505200" cy="853894"/>
          </a:xfrm>
        </p:spPr>
        <p:txBody>
          <a:bodyPr>
            <a:normAutofit/>
          </a:bodyPr>
          <a:lstStyle/>
          <a:p>
            <a:r>
              <a:rPr lang="en-US" sz="3600" dirty="0"/>
              <a:t>     Methodology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9950348"/>
              </p:ext>
            </p:extLst>
          </p:nvPr>
        </p:nvGraphicFramePr>
        <p:xfrm>
          <a:off x="4754492" y="660400"/>
          <a:ext cx="5507108" cy="29120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3408705960"/>
              </p:ext>
            </p:extLst>
          </p:nvPr>
        </p:nvGraphicFramePr>
        <p:xfrm>
          <a:off x="4754492" y="3274442"/>
          <a:ext cx="5507108" cy="30247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6761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47760-D351-416F-80DC-EFFB7A442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2777066"/>
            <a:ext cx="9601196" cy="1303867"/>
          </a:xfrm>
        </p:spPr>
        <p:txBody>
          <a:bodyPr/>
          <a:lstStyle/>
          <a:p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1181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3091</TotalTime>
  <Words>521</Words>
  <Application>Microsoft Office PowerPoint</Application>
  <PresentationFormat>Widescreen</PresentationFormat>
  <Paragraphs>84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 Narrow</vt:lpstr>
      <vt:lpstr>Calibri</vt:lpstr>
      <vt:lpstr>Calisto MT</vt:lpstr>
      <vt:lpstr>Garamond</vt:lpstr>
      <vt:lpstr>Organic</vt:lpstr>
      <vt:lpstr>Detection of size of the body part using Image Processing</vt:lpstr>
      <vt:lpstr>             Mentor</vt:lpstr>
      <vt:lpstr>Rationale of the Project</vt:lpstr>
      <vt:lpstr>Objectives</vt:lpstr>
      <vt:lpstr>Global Thresholding using Otsu’s Method</vt:lpstr>
      <vt:lpstr>Circular Hough Transform</vt:lpstr>
      <vt:lpstr>PowerPoint Presentation</vt:lpstr>
      <vt:lpstr>     Methodology</vt:lpstr>
      <vt:lpstr>DEMONSTRATION</vt:lpstr>
      <vt:lpstr>Algorithm and results:</vt:lpstr>
      <vt:lpstr>Segmentation of the Image</vt:lpstr>
      <vt:lpstr>Detection of reference object</vt:lpstr>
      <vt:lpstr>PowerPoint Presentation</vt:lpstr>
      <vt:lpstr>PowerPoint Presentation</vt:lpstr>
      <vt:lpstr>Segmentation of the Image</vt:lpstr>
      <vt:lpstr>PowerPoint Presentation</vt:lpstr>
      <vt:lpstr>PowerPoint Presentation</vt:lpstr>
      <vt:lpstr>Difficulties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Metjhodilogy</dc:title>
  <dc:creator>shivarama devarasetty</dc:creator>
  <cp:lastModifiedBy>shivarama devarasetty</cp:lastModifiedBy>
  <cp:revision>171</cp:revision>
  <dcterms:created xsi:type="dcterms:W3CDTF">2018-01-28T10:58:00Z</dcterms:created>
  <dcterms:modified xsi:type="dcterms:W3CDTF">2018-05-02T13:09:17Z</dcterms:modified>
</cp:coreProperties>
</file>

<file path=docProps/thumbnail.jpeg>
</file>